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>
        <p:scale>
          <a:sx n="100" d="100"/>
          <a:sy n="100" d="100"/>
        </p:scale>
        <p:origin x="786" y="-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9AB8-5CE8-4E24-AB32-7F78704D27D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67E2-7F92-4779-A7AC-5F38296A42B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1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9AB8-5CE8-4E24-AB32-7F78704D27D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67E2-7F92-4779-A7AC-5F38296A42B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85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9AB8-5CE8-4E24-AB32-7F78704D27D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67E2-7F92-4779-A7AC-5F38296A42B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4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9AB8-5CE8-4E24-AB32-7F78704D27D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67E2-7F92-4779-A7AC-5F38296A42B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0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9AB8-5CE8-4E24-AB32-7F78704D27D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67E2-7F92-4779-A7AC-5F38296A42B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19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9AB8-5CE8-4E24-AB32-7F78704D27D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67E2-7F92-4779-A7AC-5F38296A42B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08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9AB8-5CE8-4E24-AB32-7F78704D27D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67E2-7F92-4779-A7AC-5F38296A42B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4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9AB8-5CE8-4E24-AB32-7F78704D27D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67E2-7F92-4779-A7AC-5F38296A42B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2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9AB8-5CE8-4E24-AB32-7F78704D27D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67E2-7F92-4779-A7AC-5F38296A42B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9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9AB8-5CE8-4E24-AB32-7F78704D27D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67E2-7F92-4779-A7AC-5F38296A42B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9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9AB8-5CE8-4E24-AB32-7F78704D27D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67E2-7F92-4779-A7AC-5F38296A42B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29AB8-5CE8-4E24-AB32-7F78704D27D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567E2-7F92-4779-A7AC-5F38296A42B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Результат пошуку зображень за запитом єкскурсовод пнг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7" y="7908756"/>
            <a:ext cx="6704447" cy="3671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770021"/>
            <a:ext cx="650191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Наша група представляє роботу………………. (назва роботи), виконану в техніці…. (витинанки, аплікації, художнього розпису, графіки, скульптури тощо)</a:t>
            </a:r>
          </a:p>
          <a:p>
            <a:endParaRPr lang="uk-UA" sz="2000" dirty="0" smtClean="0"/>
          </a:p>
          <a:p>
            <a:r>
              <a:rPr lang="uk-UA" sz="2000" dirty="0" smtClean="0"/>
              <a:t>Для її виконання ми використовували  (гуаш, олівці, папір, клей, ножиці, фломастери…. </a:t>
            </a:r>
            <a:r>
              <a:rPr lang="uk-UA" sz="2000" dirty="0"/>
              <a:t>т</a:t>
            </a:r>
            <a:r>
              <a:rPr lang="uk-UA" sz="2000" dirty="0" smtClean="0"/>
              <a:t>ощо)</a:t>
            </a:r>
          </a:p>
          <a:p>
            <a:endParaRPr lang="uk-UA" sz="2000" dirty="0" smtClean="0"/>
          </a:p>
          <a:p>
            <a:r>
              <a:rPr lang="uk-UA" sz="2000" dirty="0" smtClean="0"/>
              <a:t>Ми вважаємо, що нашу роботу можна розмістити в залі (народної творчості, </a:t>
            </a:r>
            <a:r>
              <a:rPr lang="uk-UA" sz="2000" dirty="0" err="1" smtClean="0"/>
              <a:t>декоративно</a:t>
            </a:r>
            <a:r>
              <a:rPr lang="uk-UA" sz="2000" dirty="0" smtClean="0"/>
              <a:t>-ужиткового мистецтва, сучасного мистецтва, портрету, натюрморту тощо)</a:t>
            </a:r>
          </a:p>
          <a:p>
            <a:endParaRPr lang="uk-UA" sz="2000" dirty="0"/>
          </a:p>
          <a:p>
            <a:endParaRPr lang="uk-UA" sz="2000" dirty="0" smtClean="0"/>
          </a:p>
          <a:p>
            <a:endParaRPr lang="uk-UA" sz="2000" dirty="0"/>
          </a:p>
          <a:p>
            <a:endParaRPr lang="uk-UA" sz="2000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95575" y="4943475"/>
            <a:ext cx="38195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Місце для оцінювання</a:t>
            </a:r>
          </a:p>
          <a:p>
            <a:r>
              <a:rPr lang="uk-UA" dirty="0" smtClean="0"/>
              <a:t>1.__________________   ____ балів</a:t>
            </a:r>
          </a:p>
          <a:p>
            <a:r>
              <a:rPr lang="uk-UA" dirty="0" smtClean="0"/>
              <a:t>2.__________________   ____ балів</a:t>
            </a:r>
            <a:endParaRPr lang="en-US" dirty="0" smtClean="0"/>
          </a:p>
          <a:p>
            <a:r>
              <a:rPr lang="uk-UA" dirty="0"/>
              <a:t>3</a:t>
            </a:r>
            <a:r>
              <a:rPr lang="uk-UA" dirty="0" smtClean="0"/>
              <a:t>.__________________   ____ балів</a:t>
            </a:r>
            <a:endParaRPr lang="en-US" dirty="0" smtClean="0"/>
          </a:p>
          <a:p>
            <a:r>
              <a:rPr lang="uk-UA" dirty="0" smtClean="0"/>
              <a:t>4.__________________   ____ балів</a:t>
            </a:r>
            <a:endParaRPr lang="en-US" dirty="0" smtClean="0"/>
          </a:p>
          <a:p>
            <a:r>
              <a:rPr lang="uk-UA" dirty="0" smtClean="0"/>
              <a:t>5.__________________   ____ балів</a:t>
            </a:r>
            <a:endParaRPr lang="en-US" dirty="0" smtClean="0"/>
          </a:p>
          <a:p>
            <a:r>
              <a:rPr lang="uk-UA" dirty="0" smtClean="0"/>
              <a:t>6.__________________   ____ балів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2213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98</Words>
  <Application>Microsoft Office PowerPoint</Application>
  <PresentationFormat>Широкий екран</PresentationFormat>
  <Paragraphs>15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Оксана Оксана</dc:creator>
  <cp:lastModifiedBy>Оксана Оксана</cp:lastModifiedBy>
  <cp:revision>4</cp:revision>
  <dcterms:created xsi:type="dcterms:W3CDTF">2020-03-03T10:55:50Z</dcterms:created>
  <dcterms:modified xsi:type="dcterms:W3CDTF">2020-03-03T11:17:14Z</dcterms:modified>
</cp:coreProperties>
</file>