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5" autoAdjust="0"/>
    <p:restoredTop sz="94660"/>
  </p:normalViewPr>
  <p:slideViewPr>
    <p:cSldViewPr snapToGrid="0">
      <p:cViewPr>
        <p:scale>
          <a:sx n="90" d="100"/>
          <a:sy n="90" d="100"/>
        </p:scale>
        <p:origin x="1044" y="-3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2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8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5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3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0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6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3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4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B1008-B423-43E7-BA40-6323172EC5BF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61280-6716-49D9-8F5E-80A40C67A5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7903" y="3390423"/>
            <a:ext cx="634218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endParaRPr lang="en-US" dirty="0" smtClean="0">
              <a:solidFill>
                <a:srgbClr val="001746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Уважно вислухайте пояснення вчителя щодо техніки виконання роботи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Розподіліть обов’язки в групі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Працюйте акуратно, дотримуючись правил охорони </a:t>
            </a:r>
            <a:r>
              <a:rPr lang="uk-UA" sz="2000" dirty="0" err="1" smtClean="0">
                <a:solidFill>
                  <a:srgbClr val="001746"/>
                </a:solidFill>
                <a:latin typeface="Comic Sans MS" panose="030F0702030302020204" pitchFamily="66" charset="0"/>
              </a:rPr>
              <a:t>прці</a:t>
            </a:r>
            <a:endParaRPr lang="uk-UA" sz="2000" dirty="0" smtClean="0">
              <a:solidFill>
                <a:srgbClr val="001746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Контролюйте час, аби встигнути виконати завдання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Визначте спікера  (хто буде презентувати результат роботи групи) 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Ознайомтеся з алгоритмом презентації </a:t>
            </a: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роботи</a:t>
            </a: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Впишіть ваші імена та прізвища до картки оцінювання (на сторінці «Алгоритм презентації роботи)</a:t>
            </a:r>
            <a:endParaRPr lang="uk-UA" sz="2000" dirty="0" smtClean="0">
              <a:solidFill>
                <a:srgbClr val="001746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uk-UA" sz="2000" dirty="0" smtClean="0">
                <a:solidFill>
                  <a:srgbClr val="001746"/>
                </a:solidFill>
                <a:latin typeface="Comic Sans MS" panose="030F0702030302020204" pitchFamily="66" charset="0"/>
              </a:rPr>
              <a:t>Не засмучуйтеся, якщо щось не виходить, адже ви навчаєтеся!</a:t>
            </a:r>
          </a:p>
          <a:p>
            <a:pPr marL="342900" indent="-342900">
              <a:buAutoNum type="arabicPeriod"/>
            </a:pPr>
            <a:endParaRPr lang="uk-UA" sz="20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uk-UA" sz="2000" dirty="0">
              <a:latin typeface="Comic Sans MS" panose="030F0702030302020204" pitchFamily="66" charset="0"/>
            </a:endParaRPr>
          </a:p>
          <a:p>
            <a:endParaRPr lang="uk-UA" sz="2000" dirty="0">
              <a:latin typeface="Comic Sans MS" panose="030F0702030302020204" pitchFamily="66" charset="0"/>
            </a:endParaRPr>
          </a:p>
          <a:p>
            <a:pPr algn="ctr"/>
            <a:r>
              <a:rPr lang="uk-UA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Бажаю успіху</a:t>
            </a:r>
            <a:endParaRPr lang="en-US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71484" y="1562151"/>
            <a:ext cx="5915025" cy="1998393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роботи в групах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0567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75</Words>
  <Application>Microsoft Office PowerPoint</Application>
  <PresentationFormat>Широкий екран</PresentationFormat>
  <Paragraphs>14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Тема Office</vt:lpstr>
      <vt:lpstr>Правила роботи в групах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Оксана Оксана</dc:creator>
  <cp:lastModifiedBy>Оксана Оксана</cp:lastModifiedBy>
  <cp:revision>6</cp:revision>
  <dcterms:created xsi:type="dcterms:W3CDTF">2020-03-03T09:33:57Z</dcterms:created>
  <dcterms:modified xsi:type="dcterms:W3CDTF">2020-03-03T11:20:26Z</dcterms:modified>
</cp:coreProperties>
</file>